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/>
    <p:restoredTop sz="94694"/>
  </p:normalViewPr>
  <p:slideViewPr>
    <p:cSldViewPr snapToGrid="0">
      <p:cViewPr varScale="1">
        <p:scale>
          <a:sx n="104" d="100"/>
          <a:sy n="104" d="100"/>
        </p:scale>
        <p:origin x="232" y="5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69C8339-9B4B-DA19-AA11-B9D94630D9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75271E7A-42AA-D8E0-9BF8-B57885F1187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B2ADD0F5-BFD4-113B-998F-8A2F86AC46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7304E-67AE-7047-8B2A-F9C3CB7716CD}" type="datetimeFigureOut">
              <a:rPr kumimoji="1" lang="zh-CN" altLang="en-US" smtClean="0"/>
              <a:t>2026/7/13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6C1C49BA-B1B1-6D8B-45C4-B7AAB01799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9A775D0-9B5B-9063-BBDD-CE5E0B45DC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C100B-560A-5244-9700-89DB6C9F2984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051927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B9FF6E2-4E03-5406-596E-B2F488DE0A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501E0CEA-8BED-BFCC-87FF-13E679841D9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89CBFE05-91AB-EC55-36EA-959AFBDEC6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7304E-67AE-7047-8B2A-F9C3CB7716CD}" type="datetimeFigureOut">
              <a:rPr kumimoji="1" lang="zh-CN" altLang="en-US" smtClean="0"/>
              <a:t>2026/7/13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99565E0C-1168-D458-82FB-25F6483CAF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A7C1C85-5C03-6F99-88CC-CE141F9645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C100B-560A-5244-9700-89DB6C9F2984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263846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4ED40B1F-DCDB-F231-9F45-840982F1D92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5DE44625-547F-49AD-1F1D-33BE0FFF83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55BF393-C3F7-1BFF-7B5C-F7D6DA55D2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7304E-67AE-7047-8B2A-F9C3CB7716CD}" type="datetimeFigureOut">
              <a:rPr kumimoji="1" lang="zh-CN" altLang="en-US" smtClean="0"/>
              <a:t>2026/7/13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7957072-7800-7B47-67B2-9F51038D57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7110715-B25F-4A24-D5C7-65434C7067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C100B-560A-5244-9700-89DB6C9F2984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3563806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FA6A067-5767-4962-CDC2-A9BE2B6A21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DBBB805C-A320-3D6D-F052-512CBBB6DB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270AB38-EA28-AAB8-1BA2-E0D45AEC1B6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7304E-67AE-7047-8B2A-F9C3CB7716CD}" type="datetimeFigureOut">
              <a:rPr kumimoji="1" lang="zh-CN" altLang="en-US" smtClean="0"/>
              <a:t>2026/7/13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E62BCF9B-64C9-D78B-FDA7-501AD59C0F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516D61C-D603-9141-34C4-E7F5315578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C100B-560A-5244-9700-89DB6C9F2984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362743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E8AF4C7-762B-0224-04CB-717AE11D95D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B2B36A60-4894-3441-5E3E-F322EB9FE0D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71C63071-54AC-03F3-B23B-F1E6F92C900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7304E-67AE-7047-8B2A-F9C3CB7716CD}" type="datetimeFigureOut">
              <a:rPr kumimoji="1" lang="zh-CN" altLang="en-US" smtClean="0"/>
              <a:t>2026/7/13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8BE54574-BEED-5DC7-E145-80E7AB9D59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E23A7634-B572-6758-EC9E-1CEA7C9A85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C100B-560A-5244-9700-89DB6C9F2984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319245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94E2521-C932-D2A8-339D-8D17F48F6B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038E144-FA12-EAD7-ECBB-A887EAC839F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C723CA56-090E-E21B-380D-526B0A24C1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43D33710-49BA-E9F2-2C1C-7EB5FF9858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7304E-67AE-7047-8B2A-F9C3CB7716CD}" type="datetimeFigureOut">
              <a:rPr kumimoji="1" lang="zh-CN" altLang="en-US" smtClean="0"/>
              <a:t>2026/7/13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BD4F72E6-8D34-CD19-D701-32C8E92C2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42EF820A-176E-7022-BBA2-F621A7DF97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C100B-560A-5244-9700-89DB6C9F2984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4488519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1BAB18A4-79F2-290B-C975-59FFEA96A2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7D179EBB-9C70-6C9D-0F4F-4F9B97CAD4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D063687A-EB1D-77ED-653D-3D3926F6CC4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BD35AB2B-2021-B0AC-1B79-76F6F47F9C0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0FFA25DC-4325-1D0D-5519-5A746571DF7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563C56AB-23FD-7B79-8C1B-24ABCE3D68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7304E-67AE-7047-8B2A-F9C3CB7716CD}" type="datetimeFigureOut">
              <a:rPr kumimoji="1" lang="zh-CN" altLang="en-US" smtClean="0"/>
              <a:t>2026/7/13</a:t>
            </a:fld>
            <a:endParaRPr kumimoji="1"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F62F1422-F06B-601A-E7F4-9480473051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64D4C06F-B826-2EBA-F68C-75F5530AA1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C100B-560A-5244-9700-89DB6C9F2984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6698537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38C5ACA-F2CB-E738-7F03-D443CEB5E4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CCF2750A-6F91-F81F-0A0A-C3DAFBBA62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7304E-67AE-7047-8B2A-F9C3CB7716CD}" type="datetimeFigureOut">
              <a:rPr kumimoji="1" lang="zh-CN" altLang="en-US" smtClean="0"/>
              <a:t>2026/7/13</a:t>
            </a:fld>
            <a:endParaRPr kumimoji="1"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A02730DB-2DBB-79B4-B49F-AA30E4B19A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4C0EB6E8-CE01-A2DD-41E5-B0CD614CF2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C100B-560A-5244-9700-89DB6C9F2984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8966380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C0EEE4B9-D9E4-12B9-BF72-356CC5426A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7304E-67AE-7047-8B2A-F9C3CB7716CD}" type="datetimeFigureOut">
              <a:rPr kumimoji="1" lang="zh-CN" altLang="en-US" smtClean="0"/>
              <a:t>2026/7/13</a:t>
            </a:fld>
            <a:endParaRPr kumimoji="1"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AB43AC27-10D9-8CD4-6AAD-F9689B0505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1F9572AD-6F7A-CB21-169E-613958C614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C100B-560A-5244-9700-89DB6C9F2984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9679254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881CD2A-AE23-838C-A808-284422EC0B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6CB7C69-C75E-6A28-C564-65BCE55C94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B45CC49C-5F95-DE67-42CB-5AB202C8F70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ED2C2DB1-A649-3CE7-19CB-832ACAD5A3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7304E-67AE-7047-8B2A-F9C3CB7716CD}" type="datetimeFigureOut">
              <a:rPr kumimoji="1" lang="zh-CN" altLang="en-US" smtClean="0"/>
              <a:t>2026/7/13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464C7AAD-B44B-B7EF-B0AE-DC09CA76D8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6B6E7C21-8318-35D2-C65B-AF75F69129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C100B-560A-5244-9700-89DB6C9F2984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1402539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BDC0E526-2466-D13C-8E44-3EFD693E56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440AD0EC-B563-635E-94B2-91100EDDE0B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7C0F803B-62EE-BBA3-8BE8-4B44BB76C35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zh-CN" altLang="en-US"/>
              <a:t>单击此处编辑母版文本样式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A9FCF16B-4676-5BEB-C5EF-EE05B6F72F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97304E-67AE-7047-8B2A-F9C3CB7716CD}" type="datetimeFigureOut">
              <a:rPr kumimoji="1" lang="zh-CN" altLang="en-US" smtClean="0"/>
              <a:t>2026/7/13</a:t>
            </a:fld>
            <a:endParaRPr kumimoji="1"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45D2E9EA-F5F0-88FF-BD01-1C4D043AF2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C0376417-5EB0-CC26-E86C-A41087F3AE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4AC100B-560A-5244-9700-89DB6C9F2984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9156257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51965021-76B5-AF01-6909-F4802FAD5E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66DA1756-3330-521F-7C43-AD5A746B66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zh-CN" altLang="en-US"/>
              <a:t>单击此处编辑母版文本样式</a:t>
            </a:r>
          </a:p>
          <a:p>
            <a:pPr lvl="1"/>
            <a:r>
              <a:rPr kumimoji="1" lang="zh-CN" altLang="en-US"/>
              <a:t>二级</a:t>
            </a:r>
          </a:p>
          <a:p>
            <a:pPr lvl="2"/>
            <a:r>
              <a:rPr kumimoji="1" lang="zh-CN" altLang="en-US"/>
              <a:t>三级</a:t>
            </a:r>
          </a:p>
          <a:p>
            <a:pPr lvl="3"/>
            <a:r>
              <a:rPr kumimoji="1" lang="zh-CN" altLang="en-US"/>
              <a:t>四级</a:t>
            </a:r>
          </a:p>
          <a:p>
            <a:pPr lvl="4"/>
            <a:r>
              <a:rPr kumimoji="1" lang="zh-CN" altLang="en-US"/>
              <a:t>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36A63D6A-01A7-9EC7-B64E-7840A12BAAD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C97304E-67AE-7047-8B2A-F9C3CB7716CD}" type="datetimeFigureOut">
              <a:rPr kumimoji="1" lang="zh-CN" altLang="en-US" smtClean="0"/>
              <a:t>2026/7/13</a:t>
            </a:fld>
            <a:endParaRPr kumimoji="1"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315609EE-3FED-FB29-955E-F9C3AA912E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2ED48A85-A2CD-C32C-AA16-480ACE5098D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4AC100B-560A-5244-9700-89DB6C9F2984}" type="slidenum">
              <a:rPr kumimoji="1" lang="zh-CN" altLang="en-US" smtClean="0"/>
              <a:t>‹#›</a:t>
            </a:fld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20830418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C757B690-716B-D58A-17F7-3D447DB8654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kumimoji="1" lang="zh-CN" altLang="en-US"/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0AACFAB4-032A-7274-F3A5-044AA2EB61C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kumimoji="1" lang="zh-CN" altLang="en-US"/>
          </a:p>
        </p:txBody>
      </p:sp>
    </p:spTree>
    <p:extLst>
      <p:ext uri="{BB962C8B-B14F-4D97-AF65-F5344CB8AC3E}">
        <p14:creationId xmlns:p14="http://schemas.microsoft.com/office/powerpoint/2010/main" val="372666967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等线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Macintosh PowerPoint</Application>
  <PresentationFormat>宽屏</PresentationFormat>
  <Paragraphs>0</Paragraphs>
  <Slides>1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5" baseType="lpstr">
      <vt:lpstr>等线</vt:lpstr>
      <vt:lpstr>等线 Light</vt:lpstr>
      <vt:lpstr>Arial</vt:lpstr>
      <vt:lpstr>Office 主题​​</vt:lpstr>
      <vt:lpstr>PowerPoint 演示文稿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:title/>
  <dc:creator>Static Test Assets</dc:creator>
  <cp:lastModifiedBy>Static Test Assets</cp:lastModifiedBy>
  <cp:revision>1</cp:revision>
  <dcterms:created xsi:type="dcterms:W3CDTF">2026-07-13T00:00:00Z</dcterms:created>
  <dcterms:modified xsi:type="dcterms:W3CDTF">2026-07-13T00:00:00Z</dcterms:modified>
</cp:coreProperties>
</file>